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22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 latinLnBrk="1">
              <a:spcBef>
                <a:spcPct val="0"/>
              </a:spcBef>
              <a:spcAft>
                <a:spcPct val="0"/>
              </a:spcAft>
            </a:pPr>
            <a:endParaRPr kumimoji="1" lang="en-US" altLang="ko-KR" sz="1400" kern="1200">
              <a:solidFill>
                <a:srgbClr val="000000"/>
              </a:solidFill>
              <a:latin typeface="굴림" charset="-127"/>
              <a:ea typeface="굴림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endParaRPr kumimoji="1" lang="en-US" altLang="ko-KR" sz="1400" kern="1200">
              <a:solidFill>
                <a:srgbClr val="000000"/>
              </a:solidFill>
              <a:latin typeface="굴림" charset="-127"/>
              <a:ea typeface="굴림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 latinLnBrk="1">
              <a:spcBef>
                <a:spcPct val="0"/>
              </a:spcBef>
              <a:spcAft>
                <a:spcPct val="0"/>
              </a:spcAft>
            </a:pPr>
            <a:fld id="{01C277DD-BA19-4618-B97D-FAFDD8C9EEAA}" type="slidenum">
              <a:rPr kumimoji="1" lang="en-US" altLang="ko-KR" sz="1400" kern="1200">
                <a:solidFill>
                  <a:srgbClr val="000000"/>
                </a:solidFill>
                <a:latin typeface="굴림" charset="-127"/>
                <a:ea typeface="굴림" charset="-127"/>
                <a:cs typeface="+mn-cs"/>
              </a:rPr>
              <a:pPr algn="r" rtl="0" fontAlgn="base" latinLnBrk="1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 sz="1400" kern="1200">
              <a:solidFill>
                <a:srgbClr val="000000"/>
              </a:solidFill>
              <a:latin typeface="굴림" charset="-127"/>
              <a:ea typeface="굴림" charset="-127"/>
              <a:cs typeface="+mn-cs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 latinLnBrk="1">
              <a:spcBef>
                <a:spcPct val="0"/>
              </a:spcBef>
              <a:spcAft>
                <a:spcPct val="0"/>
              </a:spcAft>
            </a:pPr>
            <a:endParaRPr kumimoji="1" lang="en-US" altLang="ko-KR" sz="1400" kern="1200">
              <a:solidFill>
                <a:srgbClr val="000000"/>
              </a:solidFill>
              <a:latin typeface="굴림" charset="-127"/>
              <a:ea typeface="굴림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endParaRPr kumimoji="1" lang="en-US" altLang="ko-KR" sz="1400" kern="1200">
              <a:solidFill>
                <a:srgbClr val="000000"/>
              </a:solidFill>
              <a:latin typeface="굴림" charset="-127"/>
              <a:ea typeface="굴림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 latinLnBrk="1">
              <a:spcBef>
                <a:spcPct val="0"/>
              </a:spcBef>
              <a:spcAft>
                <a:spcPct val="0"/>
              </a:spcAft>
            </a:pPr>
            <a:fld id="{06677CC4-B620-4EA9-97CC-92A7CF23A8F8}" type="slidenum">
              <a:rPr kumimoji="1" lang="en-US" altLang="ko-KR" sz="1400" kern="1200">
                <a:solidFill>
                  <a:srgbClr val="000000"/>
                </a:solidFill>
                <a:latin typeface="굴림" charset="-127"/>
                <a:ea typeface="굴림" charset="-127"/>
                <a:cs typeface="+mn-cs"/>
              </a:rPr>
              <a:pPr algn="r" rtl="0" fontAlgn="base" latinLnBrk="1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 sz="1400" kern="1200">
              <a:solidFill>
                <a:srgbClr val="000000"/>
              </a:solidFill>
              <a:latin typeface="굴림" charset="-127"/>
              <a:ea typeface="굴림" charset="-127"/>
              <a:cs typeface="+mn-cs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 latinLnBrk="1">
              <a:spcBef>
                <a:spcPct val="0"/>
              </a:spcBef>
              <a:spcAft>
                <a:spcPct val="0"/>
              </a:spcAft>
            </a:pPr>
            <a:endParaRPr kumimoji="1" lang="en-US" altLang="ko-KR" sz="1400" kern="1200">
              <a:solidFill>
                <a:srgbClr val="000000"/>
              </a:solidFill>
              <a:latin typeface="굴림" charset="-127"/>
              <a:ea typeface="굴림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endParaRPr kumimoji="1" lang="en-US" altLang="ko-KR" sz="1400" kern="1200">
              <a:solidFill>
                <a:srgbClr val="000000"/>
              </a:solidFill>
              <a:latin typeface="굴림" charset="-127"/>
              <a:ea typeface="굴림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 latinLnBrk="1">
              <a:spcBef>
                <a:spcPct val="0"/>
              </a:spcBef>
              <a:spcAft>
                <a:spcPct val="0"/>
              </a:spcAft>
            </a:pPr>
            <a:fld id="{AF3DAD8D-2FAD-436C-AF64-852B09C4E10D}" type="slidenum">
              <a:rPr kumimoji="1" lang="en-US" altLang="ko-KR" sz="1400" kern="1200">
                <a:solidFill>
                  <a:srgbClr val="000000"/>
                </a:solidFill>
                <a:latin typeface="굴림" charset="-127"/>
                <a:ea typeface="굴림" charset="-127"/>
                <a:cs typeface="+mn-cs"/>
              </a:rPr>
              <a:pPr algn="r" rtl="0" fontAlgn="base" latinLnBrk="1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 sz="1400" kern="1200">
              <a:solidFill>
                <a:srgbClr val="000000"/>
              </a:solidFill>
              <a:latin typeface="굴림" charset="-127"/>
              <a:ea typeface="굴림" charset="-127"/>
              <a:cs typeface="+mn-cs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 latinLnBrk="1">
              <a:spcBef>
                <a:spcPct val="0"/>
              </a:spcBef>
              <a:spcAft>
                <a:spcPct val="0"/>
              </a:spcAft>
            </a:pPr>
            <a:endParaRPr kumimoji="1" lang="en-US" altLang="ko-KR" sz="1400" kern="1200">
              <a:solidFill>
                <a:srgbClr val="000000"/>
              </a:solidFill>
              <a:latin typeface="굴림" charset="-127"/>
              <a:ea typeface="굴림" charset="-127"/>
              <a:cs typeface="+mn-cs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endParaRPr kumimoji="1" lang="en-US" altLang="ko-KR" sz="1400" kern="1200">
              <a:solidFill>
                <a:srgbClr val="000000"/>
              </a:solidFill>
              <a:latin typeface="굴림" charset="-127"/>
              <a:ea typeface="굴림" charset="-127"/>
              <a:cs typeface="+mn-cs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 latinLnBrk="1">
              <a:spcBef>
                <a:spcPct val="0"/>
              </a:spcBef>
              <a:spcAft>
                <a:spcPct val="0"/>
              </a:spcAft>
            </a:pPr>
            <a:fld id="{ADCF19D8-2D1C-4A21-8991-6948D52F70E0}" type="slidenum">
              <a:rPr kumimoji="1" lang="en-US" altLang="ko-KR" sz="1400" kern="1200">
                <a:solidFill>
                  <a:srgbClr val="000000"/>
                </a:solidFill>
                <a:latin typeface="굴림" charset="-127"/>
                <a:ea typeface="굴림" charset="-127"/>
                <a:cs typeface="+mn-cs"/>
              </a:rPr>
              <a:pPr algn="r" rtl="0" fontAlgn="base" latinLnBrk="1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 sz="1400" kern="1200">
              <a:solidFill>
                <a:srgbClr val="000000"/>
              </a:solidFill>
              <a:latin typeface="굴림" charset="-127"/>
              <a:ea typeface="굴림" charset="-127"/>
              <a:cs typeface="+mn-cs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 latinLnBrk="1">
              <a:spcBef>
                <a:spcPct val="0"/>
              </a:spcBef>
              <a:spcAft>
                <a:spcPct val="0"/>
              </a:spcAft>
            </a:pPr>
            <a:endParaRPr kumimoji="1" lang="en-US" altLang="ko-KR" sz="1400" kern="1200">
              <a:solidFill>
                <a:srgbClr val="000000"/>
              </a:solidFill>
              <a:latin typeface="굴림" charset="-127"/>
              <a:ea typeface="굴림" charset="-127"/>
              <a:cs typeface="+mn-cs"/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endParaRPr kumimoji="1" lang="en-US" altLang="ko-KR" sz="1400" kern="1200">
              <a:solidFill>
                <a:srgbClr val="000000"/>
              </a:solidFill>
              <a:latin typeface="굴림" charset="-127"/>
              <a:ea typeface="굴림" charset="-127"/>
              <a:cs typeface="+mn-cs"/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 latinLnBrk="1">
              <a:spcBef>
                <a:spcPct val="0"/>
              </a:spcBef>
              <a:spcAft>
                <a:spcPct val="0"/>
              </a:spcAft>
            </a:pPr>
            <a:fld id="{9EB9A00E-D462-4BB1-AEAA-F2F462C06774}" type="slidenum">
              <a:rPr kumimoji="1" lang="en-US" altLang="ko-KR" sz="1400" kern="1200">
                <a:solidFill>
                  <a:srgbClr val="000000"/>
                </a:solidFill>
                <a:latin typeface="굴림" charset="-127"/>
                <a:ea typeface="굴림" charset="-127"/>
                <a:cs typeface="+mn-cs"/>
              </a:rPr>
              <a:pPr algn="r" rtl="0" fontAlgn="base" latinLnBrk="1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 sz="1400" kern="1200">
              <a:solidFill>
                <a:srgbClr val="000000"/>
              </a:solidFill>
              <a:latin typeface="굴림" charset="-127"/>
              <a:ea typeface="굴림" charset="-127"/>
              <a:cs typeface="+mn-cs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 latinLnBrk="1">
              <a:spcBef>
                <a:spcPct val="0"/>
              </a:spcBef>
              <a:spcAft>
                <a:spcPct val="0"/>
              </a:spcAft>
            </a:pPr>
            <a:endParaRPr kumimoji="1" lang="en-US" altLang="ko-KR" sz="1400" kern="1200">
              <a:solidFill>
                <a:srgbClr val="000000"/>
              </a:solidFill>
              <a:latin typeface="굴림" charset="-127"/>
              <a:ea typeface="굴림" charset="-127"/>
              <a:cs typeface="+mn-cs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endParaRPr kumimoji="1" lang="en-US" altLang="ko-KR" sz="1400" kern="1200">
              <a:solidFill>
                <a:srgbClr val="000000"/>
              </a:solidFill>
              <a:latin typeface="굴림" charset="-127"/>
              <a:ea typeface="굴림" charset="-127"/>
              <a:cs typeface="+mn-cs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 latinLnBrk="1">
              <a:spcBef>
                <a:spcPct val="0"/>
              </a:spcBef>
              <a:spcAft>
                <a:spcPct val="0"/>
              </a:spcAft>
            </a:pPr>
            <a:fld id="{A9CFFB08-B2F0-4458-BC71-9BC1A72EC2ED}" type="slidenum">
              <a:rPr kumimoji="1" lang="en-US" altLang="ko-KR" sz="1400" kern="1200">
                <a:solidFill>
                  <a:srgbClr val="000000"/>
                </a:solidFill>
                <a:latin typeface="굴림" charset="-127"/>
                <a:ea typeface="굴림" charset="-127"/>
                <a:cs typeface="+mn-cs"/>
              </a:rPr>
              <a:pPr algn="r" rtl="0" fontAlgn="base" latinLnBrk="1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 sz="1400" kern="1200">
              <a:solidFill>
                <a:srgbClr val="000000"/>
              </a:solidFill>
              <a:latin typeface="굴림" charset="-127"/>
              <a:ea typeface="굴림" charset="-127"/>
              <a:cs typeface="+mn-cs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 latinLnBrk="1">
              <a:spcBef>
                <a:spcPct val="0"/>
              </a:spcBef>
              <a:spcAft>
                <a:spcPct val="0"/>
              </a:spcAft>
            </a:pPr>
            <a:endParaRPr kumimoji="1" lang="en-US" altLang="ko-KR" sz="1400" kern="1200">
              <a:solidFill>
                <a:srgbClr val="000000"/>
              </a:solidFill>
              <a:latin typeface="굴림" charset="-127"/>
              <a:ea typeface="굴림" charset="-127"/>
              <a:cs typeface="+mn-cs"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endParaRPr kumimoji="1" lang="en-US" altLang="ko-KR" sz="1400" kern="1200">
              <a:solidFill>
                <a:srgbClr val="000000"/>
              </a:solidFill>
              <a:latin typeface="굴림" charset="-127"/>
              <a:ea typeface="굴림" charset="-127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 latinLnBrk="1">
              <a:spcBef>
                <a:spcPct val="0"/>
              </a:spcBef>
              <a:spcAft>
                <a:spcPct val="0"/>
              </a:spcAft>
            </a:pPr>
            <a:fld id="{28EF06DD-BA7D-465C-B335-8735278EDF46}" type="slidenum">
              <a:rPr kumimoji="1" lang="en-US" altLang="ko-KR" sz="1400" kern="1200">
                <a:solidFill>
                  <a:srgbClr val="000000"/>
                </a:solidFill>
                <a:latin typeface="굴림" charset="-127"/>
                <a:ea typeface="굴림" charset="-127"/>
                <a:cs typeface="+mn-cs"/>
              </a:rPr>
              <a:pPr algn="r" rtl="0" fontAlgn="base" latinLnBrk="1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 sz="1400" kern="1200">
              <a:solidFill>
                <a:srgbClr val="000000"/>
              </a:solidFill>
              <a:latin typeface="굴림" charset="-127"/>
              <a:ea typeface="굴림" charset="-127"/>
              <a:cs typeface="+mn-cs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 latinLnBrk="1">
              <a:spcBef>
                <a:spcPct val="0"/>
              </a:spcBef>
              <a:spcAft>
                <a:spcPct val="0"/>
              </a:spcAft>
            </a:pPr>
            <a:endParaRPr kumimoji="1" lang="en-US" altLang="ko-KR" sz="1400" kern="1200">
              <a:solidFill>
                <a:srgbClr val="000000"/>
              </a:solidFill>
              <a:latin typeface="굴림" charset="-127"/>
              <a:ea typeface="굴림" charset="-127"/>
              <a:cs typeface="+mn-cs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endParaRPr kumimoji="1" lang="en-US" altLang="ko-KR" sz="1400" kern="1200">
              <a:solidFill>
                <a:srgbClr val="000000"/>
              </a:solidFill>
              <a:latin typeface="굴림" charset="-127"/>
              <a:ea typeface="굴림" charset="-127"/>
              <a:cs typeface="+mn-cs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 latinLnBrk="1">
              <a:spcBef>
                <a:spcPct val="0"/>
              </a:spcBef>
              <a:spcAft>
                <a:spcPct val="0"/>
              </a:spcAft>
            </a:pPr>
            <a:fld id="{EF708888-0900-4C18-B757-38B96E9CBA85}" type="slidenum">
              <a:rPr kumimoji="1" lang="en-US" altLang="ko-KR" sz="1400" kern="1200">
                <a:solidFill>
                  <a:srgbClr val="000000"/>
                </a:solidFill>
                <a:latin typeface="굴림" charset="-127"/>
                <a:ea typeface="굴림" charset="-127"/>
                <a:cs typeface="+mn-cs"/>
              </a:rPr>
              <a:pPr algn="r" rtl="0" fontAlgn="base" latinLnBrk="1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 sz="1400" kern="1200">
              <a:solidFill>
                <a:srgbClr val="000000"/>
              </a:solidFill>
              <a:latin typeface="굴림" charset="-127"/>
              <a:ea typeface="굴림" charset="-127"/>
              <a:cs typeface="+mn-cs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 latinLnBrk="1">
              <a:spcBef>
                <a:spcPct val="0"/>
              </a:spcBef>
              <a:spcAft>
                <a:spcPct val="0"/>
              </a:spcAft>
            </a:pPr>
            <a:endParaRPr kumimoji="1" lang="en-US" altLang="ko-KR" sz="1400" kern="1200">
              <a:solidFill>
                <a:srgbClr val="000000"/>
              </a:solidFill>
              <a:latin typeface="굴림" charset="-127"/>
              <a:ea typeface="굴림" charset="-127"/>
              <a:cs typeface="+mn-cs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endParaRPr kumimoji="1" lang="en-US" altLang="ko-KR" sz="1400" kern="1200">
              <a:solidFill>
                <a:srgbClr val="000000"/>
              </a:solidFill>
              <a:latin typeface="굴림" charset="-127"/>
              <a:ea typeface="굴림" charset="-127"/>
              <a:cs typeface="+mn-cs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 latinLnBrk="1">
              <a:spcBef>
                <a:spcPct val="0"/>
              </a:spcBef>
              <a:spcAft>
                <a:spcPct val="0"/>
              </a:spcAft>
            </a:pPr>
            <a:fld id="{17AD5461-7E0B-4860-922F-DA1FD2354B0D}" type="slidenum">
              <a:rPr kumimoji="1" lang="en-US" altLang="ko-KR" sz="1400" kern="1200">
                <a:solidFill>
                  <a:srgbClr val="000000"/>
                </a:solidFill>
                <a:latin typeface="굴림" charset="-127"/>
                <a:ea typeface="굴림" charset="-127"/>
                <a:cs typeface="+mn-cs"/>
              </a:rPr>
              <a:pPr algn="r" rtl="0" fontAlgn="base" latinLnBrk="1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 sz="1400" kern="1200">
              <a:solidFill>
                <a:srgbClr val="000000"/>
              </a:solidFill>
              <a:latin typeface="굴림" charset="-127"/>
              <a:ea typeface="굴림" charset="-127"/>
              <a:cs typeface="+mn-cs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 latinLnBrk="1">
              <a:spcBef>
                <a:spcPct val="0"/>
              </a:spcBef>
              <a:spcAft>
                <a:spcPct val="0"/>
              </a:spcAft>
            </a:pPr>
            <a:endParaRPr kumimoji="1" lang="en-US" altLang="ko-KR" sz="1400" kern="1200">
              <a:solidFill>
                <a:srgbClr val="000000"/>
              </a:solidFill>
              <a:latin typeface="굴림" charset="-127"/>
              <a:ea typeface="굴림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endParaRPr kumimoji="1" lang="en-US" altLang="ko-KR" sz="1400" kern="1200">
              <a:solidFill>
                <a:srgbClr val="000000"/>
              </a:solidFill>
              <a:latin typeface="굴림" charset="-127"/>
              <a:ea typeface="굴림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 latinLnBrk="1">
              <a:spcBef>
                <a:spcPct val="0"/>
              </a:spcBef>
              <a:spcAft>
                <a:spcPct val="0"/>
              </a:spcAft>
            </a:pPr>
            <a:fld id="{F3AB3382-9BE5-47A3-ACF3-B39840DEFF44}" type="slidenum">
              <a:rPr kumimoji="1" lang="en-US" altLang="ko-KR" sz="1400" kern="1200">
                <a:solidFill>
                  <a:srgbClr val="000000"/>
                </a:solidFill>
                <a:latin typeface="굴림" charset="-127"/>
                <a:ea typeface="굴림" charset="-127"/>
                <a:cs typeface="+mn-cs"/>
              </a:rPr>
              <a:pPr algn="r" rtl="0" fontAlgn="base" latinLnBrk="1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 sz="1400" kern="1200">
              <a:solidFill>
                <a:srgbClr val="000000"/>
              </a:solidFill>
              <a:latin typeface="굴림" charset="-127"/>
              <a:ea typeface="굴림" charset="-127"/>
              <a:cs typeface="+mn-cs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 latinLnBrk="1">
              <a:spcBef>
                <a:spcPct val="0"/>
              </a:spcBef>
              <a:spcAft>
                <a:spcPct val="0"/>
              </a:spcAft>
            </a:pPr>
            <a:endParaRPr kumimoji="1" lang="en-US" altLang="ko-KR" sz="1400" kern="1200">
              <a:solidFill>
                <a:srgbClr val="000000"/>
              </a:solidFill>
              <a:latin typeface="굴림" charset="-127"/>
              <a:ea typeface="굴림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endParaRPr kumimoji="1" lang="en-US" altLang="ko-KR" sz="1400" kern="1200">
              <a:solidFill>
                <a:srgbClr val="000000"/>
              </a:solidFill>
              <a:latin typeface="굴림" charset="-127"/>
              <a:ea typeface="굴림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 latinLnBrk="1">
              <a:spcBef>
                <a:spcPct val="0"/>
              </a:spcBef>
              <a:spcAft>
                <a:spcPct val="0"/>
              </a:spcAft>
            </a:pPr>
            <a:fld id="{D6153C0A-3C75-4A23-9FC8-3371CFFB63A7}" type="slidenum">
              <a:rPr kumimoji="1" lang="en-US" altLang="ko-KR" sz="1400" kern="1200">
                <a:solidFill>
                  <a:srgbClr val="000000"/>
                </a:solidFill>
                <a:latin typeface="굴림" charset="-127"/>
                <a:ea typeface="굴림" charset="-127"/>
                <a:cs typeface="+mn-cs"/>
              </a:rPr>
              <a:pPr algn="r" rtl="0" fontAlgn="base" latinLnBrk="1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 sz="1400" kern="1200">
              <a:solidFill>
                <a:srgbClr val="000000"/>
              </a:solidFill>
              <a:latin typeface="굴림" charset="-127"/>
              <a:ea typeface="굴림" charset="-127"/>
              <a:cs typeface="+mn-cs"/>
            </a:endParaRPr>
          </a:p>
        </p:txBody>
      </p:sp>
    </p:spTree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algn="l" rtl="0" fontAlgn="base" latinLnBrk="1">
              <a:spcBef>
                <a:spcPct val="0"/>
              </a:spcBef>
              <a:spcAft>
                <a:spcPct val="0"/>
              </a:spcAft>
            </a:pPr>
            <a:endParaRPr kumimoji="1" lang="en-US" altLang="ko-KR" kern="1200">
              <a:solidFill>
                <a:srgbClr val="000000"/>
              </a:solidFill>
              <a:latin typeface="굴림" charset="-127"/>
              <a:ea typeface="굴림" charset="-127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rtl="0" fontAlgn="base" latinLnBrk="1">
              <a:spcBef>
                <a:spcPct val="0"/>
              </a:spcBef>
              <a:spcAft>
                <a:spcPct val="0"/>
              </a:spcAft>
            </a:pPr>
            <a:endParaRPr kumimoji="1" lang="en-US" altLang="ko-KR" kern="1200">
              <a:solidFill>
                <a:srgbClr val="000000"/>
              </a:solidFill>
              <a:latin typeface="굴림" charset="-127"/>
              <a:ea typeface="굴림" charset="-127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rtl="0" fontAlgn="base" latinLnBrk="1">
              <a:spcBef>
                <a:spcPct val="0"/>
              </a:spcBef>
              <a:spcAft>
                <a:spcPct val="0"/>
              </a:spcAft>
            </a:pPr>
            <a:fld id="{439CB239-74E0-4B74-8E71-56C28C91371B}" type="slidenum">
              <a:rPr kumimoji="1" lang="en-US" altLang="ko-KR" kern="1200">
                <a:solidFill>
                  <a:srgbClr val="000000"/>
                </a:solidFill>
                <a:latin typeface="굴림" charset="-127"/>
                <a:ea typeface="굴림" charset="-127"/>
                <a:cs typeface="+mn-cs"/>
              </a:rPr>
              <a:pPr rtl="0" fontAlgn="base" latinLnBrk="1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 kern="1200">
              <a:solidFill>
                <a:srgbClr val="000000"/>
              </a:solidFill>
              <a:latin typeface="굴림" charset="-127"/>
              <a:ea typeface="굴림" charset="-127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random/>
  </p:transition>
  <p:txStyles>
    <p:titleStyle>
      <a:lvl1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2pPr>
      <a:lvl3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3pPr>
      <a:lvl4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4pPr>
      <a:lvl5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46" descr="5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429652" y="6215082"/>
            <a:ext cx="436562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19_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화면 슬라이드 쇼(4:3)</PresentationFormat>
  <Paragraphs>0</Paragraphs>
  <Slides>6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7" baseType="lpstr">
      <vt:lpstr>119_기본 디자인</vt:lpstr>
      <vt:lpstr>슬라이드 1</vt:lpstr>
      <vt:lpstr>슬라이드 2</vt:lpstr>
      <vt:lpstr>슬라이드 3</vt:lpstr>
      <vt:lpstr>슬라이드 4</vt:lpstr>
      <vt:lpstr>슬라이드 5</vt:lpstr>
      <vt:lpstr>슬라이드 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최석우</dc:creator>
  <cp:lastModifiedBy>최석우</cp:lastModifiedBy>
  <cp:revision>1</cp:revision>
  <dcterms:created xsi:type="dcterms:W3CDTF">2009-06-02T07:58:43Z</dcterms:created>
  <dcterms:modified xsi:type="dcterms:W3CDTF">2009-06-02T07:59:16Z</dcterms:modified>
</cp:coreProperties>
</file>