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1" r:id="rId3"/>
    <p:sldId id="274" r:id="rId4"/>
    <p:sldId id="276" r:id="rId5"/>
    <p:sldId id="273" r:id="rId6"/>
    <p:sldId id="278" r:id="rId7"/>
    <p:sldId id="275" r:id="rId8"/>
    <p:sldId id="269" r:id="rId9"/>
    <p:sldId id="270" r:id="rId1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9B351-F204-456B-9ED1-90BA56357BC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B193D-6915-41A8-A56E-6AA673AC50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419F0-668B-436D-BD61-752B9BB552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136A1-865D-4F49-A33E-CF2C8B3373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ABBBD-8E14-4065-8156-DF382E644B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BAC0F-BE20-45F1-8EAC-2482788BBB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277BD-265F-4B0A-B884-48985DEC7F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82652-B15F-42C6-8325-037418C2CD1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C4762-2AEE-481D-8A77-2913CC9414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6006D-960B-4277-8002-5FE8E56B65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F0BE5-5071-4ED1-A90E-4535D5E68E5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F6C1472-C50C-4AAB-8D04-60589E6A0F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0004.jpg"/>
          <p:cNvPicPr>
            <a:picLocks noChangeAspect="1"/>
          </p:cNvPicPr>
          <p:nvPr/>
        </p:nvPicPr>
        <p:blipFill>
          <a:blip r:embed="rId2"/>
          <a:srcRect r="40425" b="27443"/>
          <a:stretch>
            <a:fillRect/>
          </a:stretch>
        </p:blipFill>
        <p:spPr>
          <a:xfrm>
            <a:off x="0" y="41835"/>
            <a:ext cx="9143999" cy="6816165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4429132"/>
            <a:ext cx="7772400" cy="1470025"/>
          </a:xfrm>
          <a:solidFill>
            <a:schemeClr val="bg1">
              <a:alpha val="81175"/>
            </a:schemeClr>
          </a:solidFill>
        </p:spPr>
        <p:txBody>
          <a:bodyPr/>
          <a:lstStyle/>
          <a:p>
            <a:pPr eaLnBrk="1" hangingPunct="1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/>
            </a:r>
            <a:br>
              <a:rPr lang="ko-KR" altLang="en-US" dirty="0" smtClean="0">
                <a:latin typeface="HY견고딕" pitchFamily="18" charset="-127"/>
                <a:ea typeface="HY견고딕" pitchFamily="18" charset="-127"/>
              </a:rPr>
            </a:b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첫 남자와 첫 여자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1143000"/>
          </a:xfrm>
        </p:spPr>
        <p:txBody>
          <a:bodyPr/>
          <a:lstStyle/>
          <a:p>
            <a:r>
              <a:rPr lang="ko-KR" altLang="en-US" smtClean="0"/>
              <a:t>에덴동산</a:t>
            </a:r>
            <a:endParaRPr lang="ko-KR" altLang="en-US"/>
          </a:p>
        </p:txBody>
      </p:sp>
      <p:pic>
        <p:nvPicPr>
          <p:cNvPr id="6" name="내용 개체 틀 5" descr="0002.jpg"/>
          <p:cNvPicPr>
            <a:picLocks noGrp="1" noChangeAspect="1"/>
          </p:cNvPicPr>
          <p:nvPr>
            <p:ph idx="1"/>
          </p:nvPr>
        </p:nvPicPr>
        <p:blipFill>
          <a:blip r:embed="rId2"/>
          <a:srcRect r="36824"/>
          <a:stretch>
            <a:fillRect/>
          </a:stretch>
        </p:blipFill>
        <p:spPr>
          <a:xfrm>
            <a:off x="500034" y="291008"/>
            <a:ext cx="5357850" cy="64358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001.jpg"/>
          <p:cNvPicPr>
            <a:picLocks noChangeAspect="1"/>
          </p:cNvPicPr>
          <p:nvPr/>
        </p:nvPicPr>
        <p:blipFill>
          <a:blip r:embed="rId2"/>
          <a:srcRect l="2127" r="47872" b="28853"/>
          <a:stretch>
            <a:fillRect/>
          </a:stretch>
        </p:blipFill>
        <p:spPr>
          <a:xfrm>
            <a:off x="285720" y="0"/>
            <a:ext cx="5286988" cy="56769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그림 3" descr="0003.jpg"/>
          <p:cNvPicPr>
            <a:picLocks noChangeAspect="1"/>
          </p:cNvPicPr>
          <p:nvPr/>
        </p:nvPicPr>
        <p:blipFill>
          <a:blip r:embed="rId3"/>
          <a:srcRect r="41489" b="35902"/>
          <a:stretch>
            <a:fillRect/>
          </a:stretch>
        </p:blipFill>
        <p:spPr>
          <a:xfrm>
            <a:off x="4500563" y="3019423"/>
            <a:ext cx="4643438" cy="38385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A%BC%B~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67869"/>
            <a:ext cx="8501122" cy="63758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%C7%CF~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292100"/>
            <a:ext cx="6985000" cy="6273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선악을 알게 하는 나무</a:t>
            </a:r>
            <a:endParaRPr lang="ko-KR" altLang="en-US" dirty="0"/>
          </a:p>
        </p:txBody>
      </p:sp>
      <p:pic>
        <p:nvPicPr>
          <p:cNvPr id="3" name="그림 2" descr="c2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571612"/>
            <a:ext cx="7103481" cy="5072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CD066BB6-CBF7-4FF2-AC3E-620DC2DCAE47.jpg"/>
          <p:cNvPicPr>
            <a:picLocks noChangeAspect="1"/>
          </p:cNvPicPr>
          <p:nvPr/>
        </p:nvPicPr>
        <p:blipFill>
          <a:blip r:embed="rId2"/>
          <a:srcRect t="29827" b="24325"/>
          <a:stretch>
            <a:fillRect/>
          </a:stretch>
        </p:blipFill>
        <p:spPr>
          <a:xfrm>
            <a:off x="128016" y="642918"/>
            <a:ext cx="8997696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CAFDE936-7968-4A23-8E98-5DBCF73F7232.jpg"/>
          <p:cNvPicPr>
            <a:picLocks noChangeAspect="1"/>
          </p:cNvPicPr>
          <p:nvPr/>
        </p:nvPicPr>
        <p:blipFill>
          <a:blip r:embed="rId2"/>
          <a:srcRect t="75675"/>
          <a:stretch>
            <a:fillRect/>
          </a:stretch>
        </p:blipFill>
        <p:spPr>
          <a:xfrm>
            <a:off x="357158" y="2214554"/>
            <a:ext cx="8327297" cy="28763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CAFDE936-7968-4A23-8E98-5DBCF73F7232.jpg"/>
          <p:cNvPicPr>
            <a:picLocks noChangeAspect="1"/>
          </p:cNvPicPr>
          <p:nvPr/>
        </p:nvPicPr>
        <p:blipFill>
          <a:blip r:embed="rId2"/>
          <a:srcRect l="52183" t="47870" r="327" b="24838"/>
          <a:stretch>
            <a:fillRect/>
          </a:stretch>
        </p:blipFill>
        <p:spPr>
          <a:xfrm>
            <a:off x="1285852" y="785794"/>
            <a:ext cx="6215106" cy="50720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7</Words>
  <Application>Microsoft Office PowerPoint</Application>
  <PresentationFormat>화면 슬라이드 쇼(4:3)</PresentationFormat>
  <Paragraphs>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굴림</vt:lpstr>
      <vt:lpstr>Arial</vt:lpstr>
      <vt:lpstr>맑은 고딕</vt:lpstr>
      <vt:lpstr>HY견고딕</vt:lpstr>
      <vt:lpstr>HY산B</vt:lpstr>
      <vt:lpstr>기본 디자인</vt:lpstr>
      <vt:lpstr>3과  첫 남자와 첫 여자</vt:lpstr>
      <vt:lpstr>에덴동산</vt:lpstr>
      <vt:lpstr>슬라이드 3</vt:lpstr>
      <vt:lpstr>슬라이드 4</vt:lpstr>
      <vt:lpstr>슬라이드 5</vt:lpstr>
      <vt:lpstr>선악을 알게 하는 나무</vt:lpstr>
      <vt:lpstr>슬라이드 7</vt:lpstr>
      <vt:lpstr>슬라이드 8</vt:lpstr>
      <vt:lpstr>슬라이드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1과  세상을 창조하신 하나님(1)</dc:title>
  <dc:creator>이승희</dc:creator>
  <cp:lastModifiedBy>USER</cp:lastModifiedBy>
  <cp:revision>30</cp:revision>
  <dcterms:created xsi:type="dcterms:W3CDTF">2011-03-03T07:29:01Z</dcterms:created>
  <dcterms:modified xsi:type="dcterms:W3CDTF">2011-03-26T21:13:09Z</dcterms:modified>
</cp:coreProperties>
</file>